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6"/>
  </p:handoutMasterIdLst>
  <p:sldIdLst>
    <p:sldId id="257" r:id="rId2"/>
    <p:sldId id="259" r:id="rId3"/>
    <p:sldId id="261" r:id="rId4"/>
    <p:sldId id="258" r:id="rId5"/>
  </p:sldIdLst>
  <p:sldSz cx="10367963" cy="12992100"/>
  <p:notesSz cx="6858000" cy="9144000"/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35B"/>
    <a:srgbClr val="C59DF6"/>
    <a:srgbClr val="195664"/>
    <a:srgbClr val="4BDDC8"/>
    <a:srgbClr val="1D515F"/>
    <a:srgbClr val="F5FF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76"/>
    <p:restoredTop sz="95179"/>
  </p:normalViewPr>
  <p:slideViewPr>
    <p:cSldViewPr snapToGrid="0" snapToObjects="1">
      <p:cViewPr varScale="1">
        <p:scale>
          <a:sx n="47" d="100"/>
          <a:sy n="47" d="100"/>
        </p:scale>
        <p:origin x="313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B3B8D54-9F31-CE41-9436-EAD3C7B2320F}" type="datetimeFigureOut">
              <a:rPr lang="es-CL"/>
              <a:pPr>
                <a:defRPr/>
              </a:pPr>
              <a:t>12-03-25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6A650E7-3D78-054A-90F7-2AC4890E2D74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D212622D-553A-1B49-8BB5-DCB68D237D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502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BF184813-DECE-6043-A20A-AB854E6759E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354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4693CD22-3728-C647-9C9D-AC4F879D14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0367963" cy="8128000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es-ES"/>
              <a:t>Haga clic en el icono para agregar una imagen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755555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5BCE8FCC-8922-F44D-ADD4-5DFEEFF489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318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4877DA5-13CD-674B-BC3C-3A06022329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12788" y="692150"/>
            <a:ext cx="8942387" cy="251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título del patrón</a:t>
            </a:r>
            <a:endParaRPr lang="en-US" altLang="es-CL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B9FBB90-CAF2-3F41-B70E-393A4BA4CB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12788" y="3459163"/>
            <a:ext cx="8942387" cy="824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Editar los estilos de texto del patrón
Segundo nivel
Tercer nivel
Cuarto nivel
Quinto nivel</a:t>
            </a:r>
            <a:endParaRPr lang="en-US" altLang="es-C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93EF4-4594-B64B-8EC8-80FEA12554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78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0128AD-E96C-0443-ACC4-A6585FBFCFDC}" type="datetimeFigureOut">
              <a:rPr lang="es-CL"/>
              <a:pPr>
                <a:defRPr/>
              </a:pPr>
              <a:t>12-03-25</a:t>
            </a:fld>
            <a:endParaRPr lang="es-C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2037B3-675E-A947-ABCC-8F9EB583F7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33763" y="12041188"/>
            <a:ext cx="35004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433DD7-E1E0-D44E-85C2-A019346258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2313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0A1694-4D30-7F4F-9A33-C047394F17C0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9" r:id="rId2"/>
    <p:sldLayoutId id="2147483670" r:id="rId3"/>
    <p:sldLayoutId id="2147483671" r:id="rId4"/>
  </p:sldLayoutIdLst>
  <p:txStyles>
    <p:titleStyle>
      <a:lvl1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2pPr>
      <a:lvl3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3pPr>
      <a:lvl4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4pPr>
      <a:lvl5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58763" indent="-258763" algn="l" defTabSz="1036638" rtl="0" eaLnBrk="1" fontAlgn="base" hangingPunct="1">
        <a:lnSpc>
          <a:spcPct val="90000"/>
        </a:lnSpc>
        <a:spcBef>
          <a:spcPts val="1138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7628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95400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812925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33203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16">
            <a:extLst>
              <a:ext uri="{FF2B5EF4-FFF2-40B4-BE49-F238E27FC236}">
                <a16:creationId xmlns:a16="http://schemas.microsoft.com/office/drawing/2014/main" id="{91582E21-EA49-3648-9977-7D1ABF8282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267857"/>
            <a:ext cx="3498850" cy="525886"/>
          </a:xfrm>
          <a:prstGeom prst="rect">
            <a:avLst/>
          </a:prstGeom>
          <a:solidFill>
            <a:srgbClr val="C59DF6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4099" name="Rectángulo 9">
            <a:extLst>
              <a:ext uri="{FF2B5EF4-FFF2-40B4-BE49-F238E27FC236}">
                <a16:creationId xmlns:a16="http://schemas.microsoft.com/office/drawing/2014/main" id="{DE15118C-42D5-8F47-87FA-F6FDB4391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1353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rgbClr val="1D515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0000D43-C58A-834C-81D5-BE383CDC899B}"/>
              </a:ext>
            </a:extLst>
          </p:cNvPr>
          <p:cNvSpPr txBox="1"/>
          <p:nvPr/>
        </p:nvSpPr>
        <p:spPr>
          <a:xfrm>
            <a:off x="971550" y="51156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8" name="CuadroTexto 16">
            <a:extLst>
              <a:ext uri="{FF2B5EF4-FFF2-40B4-BE49-F238E27FC236}">
                <a16:creationId xmlns:a16="http://schemas.microsoft.com/office/drawing/2014/main" id="{2AC8738D-18AA-CA46-9642-0F65C1A99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6860708"/>
            <a:ext cx="7639050" cy="587441"/>
          </a:xfrm>
          <a:prstGeom prst="rect">
            <a:avLst/>
          </a:prstGeom>
          <a:solidFill>
            <a:srgbClr val="FDB35B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8506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5">
            <a:extLst>
              <a:ext uri="{FF2B5EF4-FFF2-40B4-BE49-F238E27FC236}">
                <a16:creationId xmlns:a16="http://schemas.microsoft.com/office/drawing/2014/main" id="{5B40951D-D39E-9840-AD5D-B9877DD681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A569C323-4061-9249-BA8E-6A04D2380B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73"/>
            <a:ext cx="10367963" cy="12959954"/>
          </a:xfrm>
          <a:prstGeom prst="rect">
            <a:avLst/>
          </a:prstGeom>
        </p:spPr>
      </p:pic>
      <p:sp>
        <p:nvSpPr>
          <p:cNvPr id="8" name="CuadroTexto 16">
            <a:extLst>
              <a:ext uri="{FF2B5EF4-FFF2-40B4-BE49-F238E27FC236}">
                <a16:creationId xmlns:a16="http://schemas.microsoft.com/office/drawing/2014/main" id="{30081BB1-F84E-6B4F-A01E-27745C7C53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623457"/>
            <a:ext cx="3498850" cy="525886"/>
          </a:xfrm>
          <a:prstGeom prst="rect">
            <a:avLst/>
          </a:prstGeom>
          <a:solidFill>
            <a:srgbClr val="C59DF6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9" name="Rectángulo 9">
            <a:extLst>
              <a:ext uri="{FF2B5EF4-FFF2-40B4-BE49-F238E27FC236}">
                <a16:creationId xmlns:a16="http://schemas.microsoft.com/office/drawing/2014/main" id="{4B76344B-7986-134D-83FE-04DCBE033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4909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1A603EB-2081-054C-88BD-1E538B47C82C}"/>
              </a:ext>
            </a:extLst>
          </p:cNvPr>
          <p:cNvSpPr txBox="1"/>
          <p:nvPr/>
        </p:nvSpPr>
        <p:spPr>
          <a:xfrm>
            <a:off x="971550" y="54712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11" name="CuadroTexto 16">
            <a:extLst>
              <a:ext uri="{FF2B5EF4-FFF2-40B4-BE49-F238E27FC236}">
                <a16:creationId xmlns:a16="http://schemas.microsoft.com/office/drawing/2014/main" id="{6A695C79-7844-3A44-B16D-3F9DC8DC7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7216308"/>
            <a:ext cx="7639050" cy="587441"/>
          </a:xfrm>
          <a:prstGeom prst="rect">
            <a:avLst/>
          </a:prstGeom>
          <a:solidFill>
            <a:srgbClr val="FDB35B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  <p:extLst>
      <p:ext uri="{BB962C8B-B14F-4D97-AF65-F5344CB8AC3E}">
        <p14:creationId xmlns:p14="http://schemas.microsoft.com/office/powerpoint/2010/main" val="3879230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206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_ARICA Y PARINACOTA" id="{BB302C38-907B-3A46-A1BE-561406DA5272}" vid="{10AD9E76-D3F7-9A4D-92E8-DB38180583D6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29</TotalTime>
  <Words>58</Words>
  <Application>Microsoft Macintosh PowerPoint</Application>
  <PresentationFormat>Personalizado</PresentationFormat>
  <Paragraphs>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2</cp:revision>
  <dcterms:created xsi:type="dcterms:W3CDTF">2025-03-12T12:16:37Z</dcterms:created>
  <dcterms:modified xsi:type="dcterms:W3CDTF">2025-03-12T12:45:43Z</dcterms:modified>
</cp:coreProperties>
</file>